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2" autoAdjust="0"/>
    <p:restoredTop sz="94660"/>
  </p:normalViewPr>
  <p:slideViewPr>
    <p:cSldViewPr>
      <p:cViewPr varScale="1">
        <p:scale>
          <a:sx n="74" d="100"/>
          <a:sy n="74" d="100"/>
        </p:scale>
        <p:origin x="-10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BC0269-9491-4982-8AFD-892DD65658E2}"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BC0269-9491-4982-8AFD-892DD65658E2}"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BC0269-9491-4982-8AFD-892DD65658E2}"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BC0269-9491-4982-8AFD-892DD65658E2}"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C0269-9491-4982-8AFD-892DD65658E2}"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BC0269-9491-4982-8AFD-892DD65658E2}"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BC0269-9491-4982-8AFD-892DD65658E2}" type="datetimeFigureOut">
              <a:rPr lang="en-US" smtClean="0"/>
              <a:pPr/>
              <a:t>5/29/2012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BC0269-9491-4982-8AFD-892DD65658E2}" type="datetimeFigureOut">
              <a:rPr lang="en-US" smtClean="0"/>
              <a:pPr/>
              <a:t>5/29/2012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BC0269-9491-4982-8AFD-892DD65658E2}" type="datetimeFigureOut">
              <a:rPr lang="en-US" smtClean="0"/>
              <a:pPr/>
              <a:t>5/29/2012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C0269-9491-4982-8AFD-892DD65658E2}"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C0269-9491-4982-8AFD-892DD65658E2}"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1D3D0-EC68-4343-9B8C-27E982A824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BC0269-9491-4982-8AFD-892DD65658E2}" type="datetimeFigureOut">
              <a:rPr lang="en-US" smtClean="0"/>
              <a:pPr/>
              <a:t>5/29/2012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C1D3D0-EC68-4343-9B8C-27E982A824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jpeg"/><Relationship Id="rId18" Type="http://schemas.openxmlformats.org/officeDocument/2006/relationships/image" Target="../media/image28.jpeg"/><Relationship Id="rId3" Type="http://schemas.openxmlformats.org/officeDocument/2006/relationships/image" Target="../media/image13.jpeg"/><Relationship Id="rId21" Type="http://schemas.openxmlformats.org/officeDocument/2006/relationships/image" Target="../media/image31.jpeg"/><Relationship Id="rId7" Type="http://schemas.openxmlformats.org/officeDocument/2006/relationships/image" Target="../media/image17.jpeg"/><Relationship Id="rId12" Type="http://schemas.openxmlformats.org/officeDocument/2006/relationships/image" Target="../media/image22.jpeg"/><Relationship Id="rId17" Type="http://schemas.openxmlformats.org/officeDocument/2006/relationships/image" Target="../media/image27.jpeg"/><Relationship Id="rId2" Type="http://schemas.openxmlformats.org/officeDocument/2006/relationships/image" Target="../media/image12.jpeg"/><Relationship Id="rId16" Type="http://schemas.openxmlformats.org/officeDocument/2006/relationships/image" Target="../media/image26.jpeg"/><Relationship Id="rId20"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24" Type="http://schemas.openxmlformats.org/officeDocument/2006/relationships/image" Target="../media/image34.jpeg"/><Relationship Id="rId5" Type="http://schemas.openxmlformats.org/officeDocument/2006/relationships/image" Target="../media/image15.jpeg"/><Relationship Id="rId15" Type="http://schemas.openxmlformats.org/officeDocument/2006/relationships/image" Target="../media/image25.jpeg"/><Relationship Id="rId23" Type="http://schemas.openxmlformats.org/officeDocument/2006/relationships/image" Target="../media/image33.jpeg"/><Relationship Id="rId10" Type="http://schemas.openxmlformats.org/officeDocument/2006/relationships/image" Target="../media/image20.jpeg"/><Relationship Id="rId19" Type="http://schemas.openxmlformats.org/officeDocument/2006/relationships/image" Target="../media/image29.jpeg"/><Relationship Id="rId4" Type="http://schemas.openxmlformats.org/officeDocument/2006/relationships/image" Target="../media/image14.jpeg"/><Relationship Id="rId9" Type="http://schemas.openxmlformats.org/officeDocument/2006/relationships/image" Target="../media/image19.jpeg"/><Relationship Id="rId14" Type="http://schemas.openxmlformats.org/officeDocument/2006/relationships/image" Target="../media/image24.jpeg"/><Relationship Id="rId22" Type="http://schemas.openxmlformats.org/officeDocument/2006/relationships/image" Target="../media/image32.jpeg"/></Relationships>
</file>

<file path=ppt/slides/_rels/slide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roller </a:t>
            </a:r>
            <a:r>
              <a:rPr lang="en-US" smtClean="0"/>
              <a:t>coaster problem</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Jawuan</a:t>
            </a:r>
            <a:r>
              <a:rPr lang="en-US" dirty="0"/>
              <a:t> </a:t>
            </a:r>
            <a:r>
              <a:rPr lang="en-US" dirty="0" smtClean="0"/>
              <a:t>&amp; Ian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9/20</a:t>
            </a:r>
            <a:endParaRPr lang="en-US" dirty="0"/>
          </a:p>
        </p:txBody>
      </p:sp>
      <p:pic>
        <p:nvPicPr>
          <p:cNvPr id="1026" name="Picture 2" descr="C:\Users\cl20stewartj\AppData\Local\Microsoft\Windows\Temporary Internet Files\Content.IE5\VFQPNLIK\MP900262811[1].jpg"/>
          <p:cNvPicPr>
            <a:picLocks noGrp="1" noChangeAspect="1" noChangeArrowheads="1"/>
          </p:cNvPicPr>
          <p:nvPr>
            <p:ph idx="1"/>
          </p:nvPr>
        </p:nvPicPr>
        <p:blipFill>
          <a:blip r:embed="rId2" cstate="print"/>
          <a:srcRect/>
          <a:stretch>
            <a:fillRect/>
          </a:stretch>
        </p:blipFill>
        <p:spPr bwMode="auto">
          <a:xfrm>
            <a:off x="914400" y="0"/>
            <a:ext cx="1447800" cy="967613"/>
          </a:xfrm>
          <a:prstGeom prst="rect">
            <a:avLst/>
          </a:prstGeom>
          <a:noFill/>
        </p:spPr>
      </p:pic>
      <p:pic>
        <p:nvPicPr>
          <p:cNvPr id="1027" name="Picture 3" descr="C:\Users\cl20stewartj\AppData\Local\Microsoft\Windows\Temporary Internet Files\Content.IE5\VFQPNLIK\MP900262811[1].jpg"/>
          <p:cNvPicPr>
            <a:picLocks noChangeAspect="1" noChangeArrowheads="1"/>
          </p:cNvPicPr>
          <p:nvPr/>
        </p:nvPicPr>
        <p:blipFill>
          <a:blip r:embed="rId2" cstate="print"/>
          <a:srcRect/>
          <a:stretch>
            <a:fillRect/>
          </a:stretch>
        </p:blipFill>
        <p:spPr bwMode="auto">
          <a:xfrm rot="11022413" flipV="1">
            <a:off x="29766" y="1341190"/>
            <a:ext cx="1447800" cy="967613"/>
          </a:xfrm>
          <a:prstGeom prst="rect">
            <a:avLst/>
          </a:prstGeom>
          <a:noFill/>
        </p:spPr>
      </p:pic>
      <p:pic>
        <p:nvPicPr>
          <p:cNvPr id="1028" name="Picture 4"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2133600" y="1219200"/>
            <a:ext cx="1752600" cy="1171321"/>
          </a:xfrm>
          <a:prstGeom prst="rect">
            <a:avLst/>
          </a:prstGeom>
          <a:noFill/>
        </p:spPr>
      </p:pic>
      <p:pic>
        <p:nvPicPr>
          <p:cNvPr id="1029" name="Picture 5"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3200400" y="2514600"/>
            <a:ext cx="1905000" cy="1273175"/>
          </a:xfrm>
          <a:prstGeom prst="rect">
            <a:avLst/>
          </a:prstGeom>
          <a:noFill/>
        </p:spPr>
      </p:pic>
      <p:pic>
        <p:nvPicPr>
          <p:cNvPr id="1030" name="Picture 6"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2362200" y="5584825"/>
            <a:ext cx="1905000" cy="1273175"/>
          </a:xfrm>
          <a:prstGeom prst="rect">
            <a:avLst/>
          </a:prstGeom>
          <a:noFill/>
        </p:spPr>
      </p:pic>
      <p:pic>
        <p:nvPicPr>
          <p:cNvPr id="1031" name="Picture 7"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4572000" y="5486400"/>
            <a:ext cx="1828800" cy="1222248"/>
          </a:xfrm>
          <a:prstGeom prst="rect">
            <a:avLst/>
          </a:prstGeom>
          <a:noFill/>
        </p:spPr>
      </p:pic>
      <p:pic>
        <p:nvPicPr>
          <p:cNvPr id="1032" name="Picture 8"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0" y="4876800"/>
            <a:ext cx="2175405" cy="1453896"/>
          </a:xfrm>
          <a:prstGeom prst="rect">
            <a:avLst/>
          </a:prstGeom>
          <a:noFill/>
        </p:spPr>
      </p:pic>
      <p:pic>
        <p:nvPicPr>
          <p:cNvPr id="1033" name="Picture 9"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0" y="3048000"/>
            <a:ext cx="2362200" cy="1578737"/>
          </a:xfrm>
          <a:prstGeom prst="rect">
            <a:avLst/>
          </a:prstGeom>
          <a:noFill/>
        </p:spPr>
      </p:pic>
      <p:pic>
        <p:nvPicPr>
          <p:cNvPr id="1034" name="Picture 10" descr="C:\Users\cl20stewartj\AppData\Local\Microsoft\Windows\Temporary Internet Files\Content.IE5\VFQPNLIK\MP900262811[1].jpg"/>
          <p:cNvPicPr>
            <a:picLocks noChangeAspect="1" noChangeArrowheads="1"/>
          </p:cNvPicPr>
          <p:nvPr/>
        </p:nvPicPr>
        <p:blipFill>
          <a:blip r:embed="rId3"/>
          <a:srcRect/>
          <a:stretch>
            <a:fillRect/>
          </a:stretch>
        </p:blipFill>
        <p:spPr bwMode="auto">
          <a:xfrm>
            <a:off x="2590800" y="3886200"/>
            <a:ext cx="1600200" cy="1069467"/>
          </a:xfrm>
          <a:prstGeom prst="rect">
            <a:avLst/>
          </a:prstGeom>
          <a:noFill/>
        </p:spPr>
      </p:pic>
      <p:pic>
        <p:nvPicPr>
          <p:cNvPr id="1035" name="Picture 11" descr="C:\Users\cl20stewartj\AppData\Local\Microsoft\Windows\Temporary Internet Files\Content.IE5\Y6RGD0IY\MP900438589[1].jpg"/>
          <p:cNvPicPr>
            <a:picLocks noChangeAspect="1" noChangeArrowheads="1"/>
          </p:cNvPicPr>
          <p:nvPr/>
        </p:nvPicPr>
        <p:blipFill>
          <a:blip r:embed="rId4" cstate="print"/>
          <a:srcRect/>
          <a:stretch>
            <a:fillRect/>
          </a:stretch>
        </p:blipFill>
        <p:spPr bwMode="auto">
          <a:xfrm>
            <a:off x="7239000" y="2133600"/>
            <a:ext cx="1905000" cy="1268186"/>
          </a:xfrm>
          <a:prstGeom prst="rect">
            <a:avLst/>
          </a:prstGeom>
          <a:noFill/>
        </p:spPr>
      </p:pic>
      <p:pic>
        <p:nvPicPr>
          <p:cNvPr id="1036" name="Picture 12" descr="C:\Users\cl20stewartj\AppData\Local\Microsoft\Windows\Temporary Internet Files\Content.IE5\Y6RGD0IY\MP900438589[1].jpg"/>
          <p:cNvPicPr>
            <a:picLocks noChangeAspect="1" noChangeArrowheads="1"/>
          </p:cNvPicPr>
          <p:nvPr/>
        </p:nvPicPr>
        <p:blipFill>
          <a:blip r:embed="rId5" cstate="print"/>
          <a:srcRect/>
          <a:stretch>
            <a:fillRect/>
          </a:stretch>
        </p:blipFill>
        <p:spPr bwMode="auto">
          <a:xfrm>
            <a:off x="8077200" y="0"/>
            <a:ext cx="1066800" cy="710184"/>
          </a:xfrm>
          <a:prstGeom prst="rect">
            <a:avLst/>
          </a:prstGeom>
          <a:noFill/>
        </p:spPr>
      </p:pic>
      <p:pic>
        <p:nvPicPr>
          <p:cNvPr id="1037" name="Picture 13" descr="C:\Users\cl20stewartj\AppData\Local\Microsoft\Windows\Temporary Internet Files\Content.IE5\Y6RGD0IY\MP900438589[1].jpg"/>
          <p:cNvPicPr>
            <a:picLocks noChangeAspect="1" noChangeArrowheads="1"/>
          </p:cNvPicPr>
          <p:nvPr/>
        </p:nvPicPr>
        <p:blipFill>
          <a:blip r:embed="rId6" cstate="print"/>
          <a:srcRect/>
          <a:stretch>
            <a:fillRect/>
          </a:stretch>
        </p:blipFill>
        <p:spPr bwMode="auto">
          <a:xfrm>
            <a:off x="7775016" y="990600"/>
            <a:ext cx="1368984" cy="911352"/>
          </a:xfrm>
          <a:prstGeom prst="rect">
            <a:avLst/>
          </a:prstGeom>
          <a:noFill/>
        </p:spPr>
      </p:pic>
      <p:pic>
        <p:nvPicPr>
          <p:cNvPr id="1038" name="Picture 14" descr="C:\Users\cl20stewartj\AppData\Local\Microsoft\Windows\Temporary Internet Files\Content.IE5\Y6RGD0IY\MP900438589[1].jpg"/>
          <p:cNvPicPr>
            <a:picLocks noChangeAspect="1" noChangeArrowheads="1"/>
          </p:cNvPicPr>
          <p:nvPr/>
        </p:nvPicPr>
        <p:blipFill>
          <a:blip r:embed="rId7" cstate="print"/>
          <a:srcRect/>
          <a:stretch>
            <a:fillRect/>
          </a:stretch>
        </p:blipFill>
        <p:spPr bwMode="auto">
          <a:xfrm>
            <a:off x="7427047" y="5715000"/>
            <a:ext cx="1716953" cy="1143000"/>
          </a:xfrm>
          <a:prstGeom prst="rect">
            <a:avLst/>
          </a:prstGeom>
          <a:noFill/>
        </p:spPr>
      </p:pic>
      <p:pic>
        <p:nvPicPr>
          <p:cNvPr id="1039" name="Picture 15" descr="C:\Users\cl20stewartj\AppData\Local\Microsoft\Windows\Temporary Internet Files\Content.IE5\Y6RGD0IY\MP900438589[1].jpg"/>
          <p:cNvPicPr>
            <a:picLocks noChangeAspect="1" noChangeArrowheads="1"/>
          </p:cNvPicPr>
          <p:nvPr/>
        </p:nvPicPr>
        <p:blipFill>
          <a:blip r:embed="rId8" cstate="print"/>
          <a:srcRect/>
          <a:stretch>
            <a:fillRect/>
          </a:stretch>
        </p:blipFill>
        <p:spPr bwMode="auto">
          <a:xfrm>
            <a:off x="4724400" y="3962400"/>
            <a:ext cx="1524000" cy="1014549"/>
          </a:xfrm>
          <a:prstGeom prst="rect">
            <a:avLst/>
          </a:prstGeom>
          <a:noFill/>
        </p:spPr>
      </p:pic>
      <p:pic>
        <p:nvPicPr>
          <p:cNvPr id="1040" name="Picture 16" descr="C:\Users\cl20stewartj\AppData\Local\Microsoft\Windows\Temporary Internet Files\Content.IE5\Y6RGD0IY\MP900438589[1].jpg"/>
          <p:cNvPicPr>
            <a:picLocks noChangeAspect="1" noChangeArrowheads="1"/>
          </p:cNvPicPr>
          <p:nvPr/>
        </p:nvPicPr>
        <p:blipFill>
          <a:blip r:embed="rId5" cstate="print"/>
          <a:srcRect/>
          <a:stretch>
            <a:fillRect/>
          </a:stretch>
        </p:blipFill>
        <p:spPr bwMode="auto">
          <a:xfrm>
            <a:off x="6477000" y="0"/>
            <a:ext cx="1066800" cy="710184"/>
          </a:xfrm>
          <a:prstGeom prst="rect">
            <a:avLst/>
          </a:prstGeom>
          <a:noFill/>
        </p:spPr>
      </p:pic>
      <p:pic>
        <p:nvPicPr>
          <p:cNvPr id="1041" name="Picture 17" descr="C:\Users\cl20stewartj\AppData\Local\Microsoft\Windows\Temporary Internet Files\Content.IE5\Y6RGD0IY\MP900438589[1].jpg"/>
          <p:cNvPicPr>
            <a:picLocks noChangeAspect="1" noChangeArrowheads="1"/>
          </p:cNvPicPr>
          <p:nvPr/>
        </p:nvPicPr>
        <p:blipFill>
          <a:blip r:embed="rId9" cstate="print"/>
          <a:srcRect/>
          <a:stretch>
            <a:fillRect/>
          </a:stretch>
        </p:blipFill>
        <p:spPr bwMode="auto">
          <a:xfrm>
            <a:off x="5486400" y="2286000"/>
            <a:ext cx="1219200" cy="811639"/>
          </a:xfrm>
          <a:prstGeom prst="rect">
            <a:avLst/>
          </a:prstGeom>
          <a:noFill/>
        </p:spPr>
      </p:pic>
      <p:pic>
        <p:nvPicPr>
          <p:cNvPr id="1042" name="Picture 18" descr="C:\Users\cl20stewartj\AppData\Local\Microsoft\Windows\Temporary Internet Files\Content.IE5\Y6RGD0IY\MP900438589[1].jpg"/>
          <p:cNvPicPr>
            <a:picLocks noChangeAspect="1" noChangeArrowheads="1"/>
          </p:cNvPicPr>
          <p:nvPr/>
        </p:nvPicPr>
        <p:blipFill>
          <a:blip r:embed="rId10" cstate="print"/>
          <a:srcRect/>
          <a:stretch>
            <a:fillRect/>
          </a:stretch>
        </p:blipFill>
        <p:spPr bwMode="auto">
          <a:xfrm>
            <a:off x="5638800" y="990600"/>
            <a:ext cx="1447800" cy="963821"/>
          </a:xfrm>
          <a:prstGeom prst="rect">
            <a:avLst/>
          </a:prstGeom>
          <a:noFill/>
        </p:spPr>
      </p:pic>
      <p:pic>
        <p:nvPicPr>
          <p:cNvPr id="1043" name="Picture 19" descr="C:\Users\cl20stewartj\AppData\Local\Microsoft\Windows\Temporary Internet Files\Content.IE5\Y6RGD0IY\MP900438589[1].jpg"/>
          <p:cNvPicPr>
            <a:picLocks noChangeAspect="1" noChangeArrowheads="1"/>
          </p:cNvPicPr>
          <p:nvPr/>
        </p:nvPicPr>
        <p:blipFill>
          <a:blip r:embed="rId11" cstate="print"/>
          <a:srcRect/>
          <a:stretch>
            <a:fillRect/>
          </a:stretch>
        </p:blipFill>
        <p:spPr bwMode="auto">
          <a:xfrm rot="10528279" flipV="1">
            <a:off x="7348075" y="3648769"/>
            <a:ext cx="1752600" cy="1166731"/>
          </a:xfrm>
          <a:prstGeom prst="rect">
            <a:avLst/>
          </a:prstGeom>
          <a:noFill/>
        </p:spPr>
      </p:pic>
      <p:pic>
        <p:nvPicPr>
          <p:cNvPr id="1044" name="Picture 20" descr="C:\Users\cl20stewartj\AppData\Local\Microsoft\Windows\Temporary Internet Files\Content.IE5\Y6RGD0IY\MP900438589[1].jpg"/>
          <p:cNvPicPr>
            <a:picLocks noChangeAspect="1" noChangeArrowheads="1"/>
          </p:cNvPicPr>
          <p:nvPr/>
        </p:nvPicPr>
        <p:blipFill>
          <a:blip r:embed="rId8" cstate="print"/>
          <a:srcRect/>
          <a:stretch>
            <a:fillRect/>
          </a:stretch>
        </p:blipFill>
        <p:spPr bwMode="auto">
          <a:xfrm>
            <a:off x="4038600" y="1295400"/>
            <a:ext cx="1524000" cy="1014549"/>
          </a:xfrm>
          <a:prstGeom prst="rect">
            <a:avLst/>
          </a:prstGeom>
          <a:noFill/>
        </p:spPr>
      </p:pic>
      <p:pic>
        <p:nvPicPr>
          <p:cNvPr id="1046" name="Picture 22" descr="C:\Users\cl20stewartj\AppData\Local\Microsoft\Windows\Temporary Internet Files\Content.IE5\Y6RGD0IY\MP900438589[1].jpg"/>
          <p:cNvPicPr>
            <a:picLocks noChangeAspect="1" noChangeArrowheads="1"/>
          </p:cNvPicPr>
          <p:nvPr/>
        </p:nvPicPr>
        <p:blipFill>
          <a:blip r:embed="rId12" cstate="print"/>
          <a:srcRect/>
          <a:stretch>
            <a:fillRect/>
          </a:stretch>
        </p:blipFill>
        <p:spPr bwMode="auto">
          <a:xfrm>
            <a:off x="6400800" y="4876800"/>
            <a:ext cx="1143000" cy="76091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4/40</a:t>
            </a:r>
            <a:endParaRPr lang="en-US" dirty="0"/>
          </a:p>
        </p:txBody>
      </p:sp>
      <p:pic>
        <p:nvPicPr>
          <p:cNvPr id="2050" name="Picture 2" descr="C:\Users\cl20stewartj\AppData\Local\Microsoft\Windows\Temporary Internet Files\Content.IE5\VFQPNLIK\MP900384687[1].jpg"/>
          <p:cNvPicPr>
            <a:picLocks noChangeAspect="1" noChangeArrowheads="1"/>
          </p:cNvPicPr>
          <p:nvPr/>
        </p:nvPicPr>
        <p:blipFill>
          <a:blip r:embed="rId2" cstate="print"/>
          <a:srcRect/>
          <a:stretch>
            <a:fillRect/>
          </a:stretch>
        </p:blipFill>
        <p:spPr bwMode="auto">
          <a:xfrm>
            <a:off x="152400" y="1752600"/>
            <a:ext cx="1066800" cy="1051560"/>
          </a:xfrm>
          <a:prstGeom prst="rect">
            <a:avLst/>
          </a:prstGeom>
          <a:noFill/>
        </p:spPr>
      </p:pic>
      <p:pic>
        <p:nvPicPr>
          <p:cNvPr id="2051" name="Picture 3" descr="C:\Users\cl20stewartj\AppData\Local\Microsoft\Windows\Temporary Internet Files\Content.IE5\VFQPNLIK\MP900384687[1].jpg"/>
          <p:cNvPicPr>
            <a:picLocks noChangeAspect="1" noChangeArrowheads="1"/>
          </p:cNvPicPr>
          <p:nvPr/>
        </p:nvPicPr>
        <p:blipFill>
          <a:blip r:embed="rId3" cstate="print"/>
          <a:srcRect/>
          <a:stretch>
            <a:fillRect/>
          </a:stretch>
        </p:blipFill>
        <p:spPr bwMode="auto">
          <a:xfrm>
            <a:off x="685800" y="2819400"/>
            <a:ext cx="1155147" cy="1138646"/>
          </a:xfrm>
          <a:prstGeom prst="rect">
            <a:avLst/>
          </a:prstGeom>
          <a:noFill/>
        </p:spPr>
      </p:pic>
      <p:pic>
        <p:nvPicPr>
          <p:cNvPr id="2052" name="Picture 4" descr="C:\Users\cl20stewartj\AppData\Local\Microsoft\Windows\Temporary Internet Files\Content.IE5\VFQPNLIK\MP900384687[1].jpg"/>
          <p:cNvPicPr>
            <a:picLocks noChangeAspect="1" noChangeArrowheads="1"/>
          </p:cNvPicPr>
          <p:nvPr/>
        </p:nvPicPr>
        <p:blipFill>
          <a:blip r:embed="rId4" cstate="print"/>
          <a:srcRect/>
          <a:stretch>
            <a:fillRect/>
          </a:stretch>
        </p:blipFill>
        <p:spPr bwMode="auto">
          <a:xfrm>
            <a:off x="533400" y="3962400"/>
            <a:ext cx="1219200" cy="1201783"/>
          </a:xfrm>
          <a:prstGeom prst="rect">
            <a:avLst/>
          </a:prstGeom>
          <a:noFill/>
        </p:spPr>
      </p:pic>
      <p:pic>
        <p:nvPicPr>
          <p:cNvPr id="2053" name="Picture 5" descr="C:\Users\cl20stewartj\AppData\Local\Microsoft\Windows\Temporary Internet Files\Content.IE5\VFQPNLIK\MP900384687[1].jpg"/>
          <p:cNvPicPr>
            <a:picLocks noChangeAspect="1" noChangeArrowheads="1"/>
          </p:cNvPicPr>
          <p:nvPr/>
        </p:nvPicPr>
        <p:blipFill>
          <a:blip r:embed="rId2" cstate="print"/>
          <a:srcRect/>
          <a:stretch>
            <a:fillRect/>
          </a:stretch>
        </p:blipFill>
        <p:spPr bwMode="auto">
          <a:xfrm>
            <a:off x="533400" y="5105400"/>
            <a:ext cx="1066800" cy="1051560"/>
          </a:xfrm>
          <a:prstGeom prst="rect">
            <a:avLst/>
          </a:prstGeom>
          <a:noFill/>
        </p:spPr>
      </p:pic>
      <p:pic>
        <p:nvPicPr>
          <p:cNvPr id="2055" name="Picture 7" descr="C:\Users\cl20stewartj\AppData\Local\Microsoft\Windows\Temporary Internet Files\Content.IE5\Y6RGD0IY\MP900305806[1].jpg"/>
          <p:cNvPicPr>
            <a:picLocks noChangeAspect="1" noChangeArrowheads="1"/>
          </p:cNvPicPr>
          <p:nvPr/>
        </p:nvPicPr>
        <p:blipFill>
          <a:blip r:embed="rId5" cstate="print"/>
          <a:srcRect/>
          <a:stretch>
            <a:fillRect/>
          </a:stretch>
        </p:blipFill>
        <p:spPr bwMode="auto">
          <a:xfrm flipH="1" flipV="1">
            <a:off x="2514600" y="3886200"/>
            <a:ext cx="990600" cy="696098"/>
          </a:xfrm>
          <a:prstGeom prst="rect">
            <a:avLst/>
          </a:prstGeom>
          <a:noFill/>
        </p:spPr>
      </p:pic>
      <p:pic>
        <p:nvPicPr>
          <p:cNvPr id="2056" name="Picture 8" descr="C:\Users\cl20stewartj\AppData\Local\Microsoft\Windows\Temporary Internet Files\Content.IE5\Y6RGD0IY\MP900305806[1].jpg"/>
          <p:cNvPicPr>
            <a:picLocks noGrp="1" noChangeAspect="1" noChangeArrowheads="1"/>
          </p:cNvPicPr>
          <p:nvPr>
            <p:ph idx="1"/>
          </p:nvPr>
        </p:nvPicPr>
        <p:blipFill>
          <a:blip r:embed="rId6" cstate="print"/>
          <a:srcRect/>
          <a:stretch>
            <a:fillRect/>
          </a:stretch>
        </p:blipFill>
        <p:spPr bwMode="auto">
          <a:xfrm>
            <a:off x="2514600" y="4648200"/>
            <a:ext cx="914400" cy="623316"/>
          </a:xfrm>
          <a:prstGeom prst="rect">
            <a:avLst/>
          </a:prstGeom>
          <a:noFill/>
        </p:spPr>
      </p:pic>
      <p:pic>
        <p:nvPicPr>
          <p:cNvPr id="2057" name="Picture 9" descr="C:\Users\cl20stewartj\AppData\Local\Microsoft\Windows\Temporary Internet Files\Content.IE5\Y6RGD0IY\MP900305806[1].jpg"/>
          <p:cNvPicPr>
            <a:picLocks noChangeAspect="1" noChangeArrowheads="1"/>
          </p:cNvPicPr>
          <p:nvPr/>
        </p:nvPicPr>
        <p:blipFill>
          <a:blip r:embed="rId6" cstate="print"/>
          <a:srcRect/>
          <a:stretch>
            <a:fillRect/>
          </a:stretch>
        </p:blipFill>
        <p:spPr bwMode="auto">
          <a:xfrm>
            <a:off x="609600" y="6235766"/>
            <a:ext cx="912812" cy="622234"/>
          </a:xfrm>
          <a:prstGeom prst="rect">
            <a:avLst/>
          </a:prstGeom>
          <a:noFill/>
        </p:spPr>
      </p:pic>
      <p:pic>
        <p:nvPicPr>
          <p:cNvPr id="2058" name="Picture 10" descr="C:\Users\cl20stewartj\AppData\Local\Microsoft\Windows\Temporary Internet Files\Content.IE5\Y6RGD0IY\MP900305806[1].jpg"/>
          <p:cNvPicPr>
            <a:picLocks noChangeAspect="1" noChangeArrowheads="1"/>
          </p:cNvPicPr>
          <p:nvPr/>
        </p:nvPicPr>
        <p:blipFill>
          <a:blip r:embed="rId7" cstate="print"/>
          <a:srcRect/>
          <a:stretch>
            <a:fillRect/>
          </a:stretch>
        </p:blipFill>
        <p:spPr bwMode="auto">
          <a:xfrm>
            <a:off x="2362200" y="5410200"/>
            <a:ext cx="990600" cy="675448"/>
          </a:xfrm>
          <a:prstGeom prst="rect">
            <a:avLst/>
          </a:prstGeom>
          <a:noFill/>
        </p:spPr>
      </p:pic>
      <p:pic>
        <p:nvPicPr>
          <p:cNvPr id="2059" name="Picture 11" descr="C:\Users\cl20stewartj\AppData\Local\Microsoft\Windows\Temporary Internet Files\Content.IE5\Y6RGD0IY\MP900305806[1].jpg"/>
          <p:cNvPicPr>
            <a:picLocks noChangeAspect="1" noChangeArrowheads="1"/>
          </p:cNvPicPr>
          <p:nvPr/>
        </p:nvPicPr>
        <p:blipFill>
          <a:blip r:embed="rId8" cstate="print"/>
          <a:srcRect/>
          <a:stretch>
            <a:fillRect/>
          </a:stretch>
        </p:blipFill>
        <p:spPr bwMode="auto">
          <a:xfrm>
            <a:off x="2362200" y="6286627"/>
            <a:ext cx="838200" cy="571373"/>
          </a:xfrm>
          <a:prstGeom prst="rect">
            <a:avLst/>
          </a:prstGeom>
          <a:noFill/>
        </p:spPr>
      </p:pic>
      <p:pic>
        <p:nvPicPr>
          <p:cNvPr id="2060" name="Picture 12" descr="C:\Users\cl20stewartj\AppData\Local\Microsoft\Windows\Temporary Internet Files\Content.IE5\Y6RGD0IY\MP900305806[1].jpg"/>
          <p:cNvPicPr>
            <a:picLocks noChangeAspect="1" noChangeArrowheads="1"/>
          </p:cNvPicPr>
          <p:nvPr/>
        </p:nvPicPr>
        <p:blipFill>
          <a:blip r:embed="rId9" cstate="print"/>
          <a:srcRect/>
          <a:stretch>
            <a:fillRect/>
          </a:stretch>
        </p:blipFill>
        <p:spPr bwMode="auto">
          <a:xfrm>
            <a:off x="5638800" y="5562600"/>
            <a:ext cx="888876" cy="605917"/>
          </a:xfrm>
          <a:prstGeom prst="rect">
            <a:avLst/>
          </a:prstGeom>
          <a:noFill/>
        </p:spPr>
      </p:pic>
      <p:pic>
        <p:nvPicPr>
          <p:cNvPr id="2061" name="Picture 13" descr="C:\Users\cl20stewartj\AppData\Local\Microsoft\Windows\Temporary Internet Files\Content.IE5\Y6RGD0IY\MP900305806[1].jpg"/>
          <p:cNvPicPr>
            <a:picLocks noChangeAspect="1" noChangeArrowheads="1"/>
          </p:cNvPicPr>
          <p:nvPr/>
        </p:nvPicPr>
        <p:blipFill>
          <a:blip r:embed="rId10" cstate="print"/>
          <a:srcRect/>
          <a:stretch>
            <a:fillRect/>
          </a:stretch>
        </p:blipFill>
        <p:spPr bwMode="auto">
          <a:xfrm>
            <a:off x="3810000" y="6196711"/>
            <a:ext cx="970106" cy="661289"/>
          </a:xfrm>
          <a:prstGeom prst="rect">
            <a:avLst/>
          </a:prstGeom>
          <a:noFill/>
        </p:spPr>
      </p:pic>
      <p:pic>
        <p:nvPicPr>
          <p:cNvPr id="2062" name="Picture 14" descr="C:\Users\cl20stewartj\AppData\Local\Microsoft\Windows\Temporary Internet Files\Content.IE5\Y6RGD0IY\MP900305806[1].jpg"/>
          <p:cNvPicPr>
            <a:picLocks noChangeAspect="1" noChangeArrowheads="1"/>
          </p:cNvPicPr>
          <p:nvPr/>
        </p:nvPicPr>
        <p:blipFill>
          <a:blip r:embed="rId11" cstate="print"/>
          <a:srcRect/>
          <a:stretch>
            <a:fillRect/>
          </a:stretch>
        </p:blipFill>
        <p:spPr bwMode="auto">
          <a:xfrm>
            <a:off x="3886200" y="5257800"/>
            <a:ext cx="1153061" cy="786003"/>
          </a:xfrm>
          <a:prstGeom prst="rect">
            <a:avLst/>
          </a:prstGeom>
          <a:noFill/>
        </p:spPr>
      </p:pic>
      <p:pic>
        <p:nvPicPr>
          <p:cNvPr id="2063" name="Picture 15" descr="C:\Users\cl20stewartj\AppData\Local\Microsoft\Windows\Temporary Internet Files\Content.IE5\Y6RGD0IY\MP900305806[1].jpg"/>
          <p:cNvPicPr>
            <a:picLocks noChangeAspect="1" noChangeArrowheads="1"/>
          </p:cNvPicPr>
          <p:nvPr/>
        </p:nvPicPr>
        <p:blipFill>
          <a:blip r:embed="rId12" cstate="print"/>
          <a:srcRect/>
          <a:stretch>
            <a:fillRect/>
          </a:stretch>
        </p:blipFill>
        <p:spPr bwMode="auto">
          <a:xfrm>
            <a:off x="4191000" y="4419600"/>
            <a:ext cx="609600" cy="415544"/>
          </a:xfrm>
          <a:prstGeom prst="rect">
            <a:avLst/>
          </a:prstGeom>
          <a:noFill/>
        </p:spPr>
      </p:pic>
      <p:pic>
        <p:nvPicPr>
          <p:cNvPr id="2064" name="Picture 16" descr="C:\Users\cl20stewartj\AppData\Local\Microsoft\Windows\Temporary Internet Files\Content.IE5\Y6RGD0IY\MP900305806[1].jpg"/>
          <p:cNvPicPr>
            <a:picLocks noChangeAspect="1" noChangeArrowheads="1"/>
          </p:cNvPicPr>
          <p:nvPr/>
        </p:nvPicPr>
        <p:blipFill>
          <a:blip r:embed="rId13" cstate="print"/>
          <a:srcRect/>
          <a:stretch>
            <a:fillRect/>
          </a:stretch>
        </p:blipFill>
        <p:spPr bwMode="auto">
          <a:xfrm>
            <a:off x="4038600" y="3352800"/>
            <a:ext cx="1041276" cy="709803"/>
          </a:xfrm>
          <a:prstGeom prst="rect">
            <a:avLst/>
          </a:prstGeom>
          <a:noFill/>
        </p:spPr>
      </p:pic>
      <p:pic>
        <p:nvPicPr>
          <p:cNvPr id="2066" name="Picture 18" descr="C:\Users\cl20stewartj\AppData\Local\Microsoft\Windows\Temporary Internet Files\Content.IE5\Y6RGD0IY\MP900305806[1].jpg"/>
          <p:cNvPicPr>
            <a:picLocks noChangeAspect="1" noChangeArrowheads="1"/>
          </p:cNvPicPr>
          <p:nvPr/>
        </p:nvPicPr>
        <p:blipFill>
          <a:blip r:embed="rId14" cstate="print"/>
          <a:srcRect/>
          <a:stretch>
            <a:fillRect/>
          </a:stretch>
        </p:blipFill>
        <p:spPr bwMode="auto">
          <a:xfrm>
            <a:off x="4114800" y="2362200"/>
            <a:ext cx="1219200" cy="831088"/>
          </a:xfrm>
          <a:prstGeom prst="rect">
            <a:avLst/>
          </a:prstGeom>
          <a:noFill/>
        </p:spPr>
      </p:pic>
      <p:pic>
        <p:nvPicPr>
          <p:cNvPr id="2067" name="Picture 19" descr="C:\Users\cl20stewartj\AppData\Local\Microsoft\Windows\Temporary Internet Files\Content.IE5\Y6RGD0IY\MP900305806[1].jpg"/>
          <p:cNvPicPr>
            <a:picLocks noChangeAspect="1" noChangeArrowheads="1"/>
          </p:cNvPicPr>
          <p:nvPr/>
        </p:nvPicPr>
        <p:blipFill>
          <a:blip r:embed="rId15" cstate="print"/>
          <a:srcRect/>
          <a:stretch>
            <a:fillRect/>
          </a:stretch>
        </p:blipFill>
        <p:spPr bwMode="auto">
          <a:xfrm>
            <a:off x="2438400" y="2895600"/>
            <a:ext cx="1310491" cy="893318"/>
          </a:xfrm>
          <a:prstGeom prst="rect">
            <a:avLst/>
          </a:prstGeom>
          <a:noFill/>
        </p:spPr>
      </p:pic>
      <p:pic>
        <p:nvPicPr>
          <p:cNvPr id="2068" name="Picture 20" descr="C:\Users\cl20stewartj\AppData\Local\Microsoft\Windows\Temporary Internet Files\Content.IE5\Y6RGD0IY\MP900305806[1].jpg"/>
          <p:cNvPicPr>
            <a:picLocks noChangeAspect="1" noChangeArrowheads="1"/>
          </p:cNvPicPr>
          <p:nvPr/>
        </p:nvPicPr>
        <p:blipFill>
          <a:blip r:embed="rId16" cstate="print"/>
          <a:srcRect/>
          <a:stretch>
            <a:fillRect/>
          </a:stretch>
        </p:blipFill>
        <p:spPr bwMode="auto">
          <a:xfrm>
            <a:off x="5638800" y="6338570"/>
            <a:ext cx="762000" cy="519430"/>
          </a:xfrm>
          <a:prstGeom prst="rect">
            <a:avLst/>
          </a:prstGeom>
          <a:noFill/>
        </p:spPr>
      </p:pic>
      <p:pic>
        <p:nvPicPr>
          <p:cNvPr id="2069" name="Picture 21" descr="C:\Users\cl20stewartj\AppData\Local\Microsoft\Windows\Temporary Internet Files\Content.IE5\Y6RGD0IY\MP900305806[1].jpg"/>
          <p:cNvPicPr>
            <a:picLocks noChangeAspect="1" noChangeArrowheads="1"/>
          </p:cNvPicPr>
          <p:nvPr/>
        </p:nvPicPr>
        <p:blipFill>
          <a:blip r:embed="rId17" cstate="print"/>
          <a:srcRect/>
          <a:stretch>
            <a:fillRect/>
          </a:stretch>
        </p:blipFill>
        <p:spPr bwMode="auto">
          <a:xfrm>
            <a:off x="7696200" y="6096000"/>
            <a:ext cx="1117848" cy="762000"/>
          </a:xfrm>
          <a:prstGeom prst="rect">
            <a:avLst/>
          </a:prstGeom>
          <a:noFill/>
        </p:spPr>
      </p:pic>
      <p:pic>
        <p:nvPicPr>
          <p:cNvPr id="2070" name="Picture 22" descr="C:\Users\cl20stewartj\AppData\Local\Microsoft\Windows\Temporary Internet Files\Content.IE5\Y6RGD0IY\MP900305806[1].jpg"/>
          <p:cNvPicPr>
            <a:picLocks noChangeAspect="1" noChangeArrowheads="1"/>
          </p:cNvPicPr>
          <p:nvPr/>
        </p:nvPicPr>
        <p:blipFill>
          <a:blip r:embed="rId15" cstate="print"/>
          <a:srcRect/>
          <a:stretch>
            <a:fillRect/>
          </a:stretch>
        </p:blipFill>
        <p:spPr bwMode="auto">
          <a:xfrm flipV="1">
            <a:off x="7620000" y="3276600"/>
            <a:ext cx="1310491" cy="893318"/>
          </a:xfrm>
          <a:prstGeom prst="rect">
            <a:avLst/>
          </a:prstGeom>
          <a:noFill/>
        </p:spPr>
      </p:pic>
      <p:pic>
        <p:nvPicPr>
          <p:cNvPr id="2071" name="Picture 23" descr="C:\Users\cl20stewartj\AppData\Local\Microsoft\Windows\Temporary Internet Files\Content.IE5\Y6RGD0IY\MP900305806[1].jpg"/>
          <p:cNvPicPr>
            <a:picLocks noChangeAspect="1" noChangeArrowheads="1"/>
          </p:cNvPicPr>
          <p:nvPr/>
        </p:nvPicPr>
        <p:blipFill>
          <a:blip r:embed="rId18" cstate="print"/>
          <a:srcRect/>
          <a:stretch>
            <a:fillRect/>
          </a:stretch>
        </p:blipFill>
        <p:spPr bwMode="auto">
          <a:xfrm>
            <a:off x="7696200" y="2438400"/>
            <a:ext cx="1066800" cy="727202"/>
          </a:xfrm>
          <a:prstGeom prst="rect">
            <a:avLst/>
          </a:prstGeom>
          <a:noFill/>
        </p:spPr>
      </p:pic>
      <p:pic>
        <p:nvPicPr>
          <p:cNvPr id="2072" name="Picture 24" descr="C:\Users\cl20stewartj\AppData\Local\Microsoft\Windows\Temporary Internet Files\Content.IE5\Y6RGD0IY\MP900305806[1].jpg"/>
          <p:cNvPicPr>
            <a:picLocks noChangeAspect="1" noChangeArrowheads="1"/>
          </p:cNvPicPr>
          <p:nvPr/>
        </p:nvPicPr>
        <p:blipFill>
          <a:blip r:embed="rId19" cstate="print"/>
          <a:srcRect/>
          <a:stretch>
            <a:fillRect/>
          </a:stretch>
        </p:blipFill>
        <p:spPr bwMode="auto">
          <a:xfrm>
            <a:off x="7696200" y="4419600"/>
            <a:ext cx="1143000" cy="779145"/>
          </a:xfrm>
          <a:prstGeom prst="rect">
            <a:avLst/>
          </a:prstGeom>
          <a:noFill/>
        </p:spPr>
      </p:pic>
      <p:pic>
        <p:nvPicPr>
          <p:cNvPr id="2073" name="Picture 25" descr="C:\Users\cl20stewartj\AppData\Local\Microsoft\Windows\Temporary Internet Files\Content.IE5\Y6RGD0IY\MP900305806[1].jpg"/>
          <p:cNvPicPr>
            <a:picLocks noChangeAspect="1" noChangeArrowheads="1"/>
          </p:cNvPicPr>
          <p:nvPr/>
        </p:nvPicPr>
        <p:blipFill>
          <a:blip r:embed="rId20" cstate="print"/>
          <a:srcRect/>
          <a:stretch>
            <a:fillRect/>
          </a:stretch>
        </p:blipFill>
        <p:spPr bwMode="auto">
          <a:xfrm>
            <a:off x="7772400" y="5257800"/>
            <a:ext cx="1051336" cy="716661"/>
          </a:xfrm>
          <a:prstGeom prst="rect">
            <a:avLst/>
          </a:prstGeom>
          <a:noFill/>
        </p:spPr>
      </p:pic>
      <p:pic>
        <p:nvPicPr>
          <p:cNvPr id="27"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7924800" y="1752600"/>
            <a:ext cx="914400" cy="620141"/>
          </a:xfrm>
          <a:prstGeom prst="rect">
            <a:avLst/>
          </a:prstGeom>
          <a:noFill/>
        </p:spPr>
      </p:pic>
      <p:pic>
        <p:nvPicPr>
          <p:cNvPr id="28" name="Picture 23" descr="C:\Users\cl20stewartj\AppData\Local\Microsoft\Windows\Temporary Internet Files\Content.IE5\Y6RGD0IY\MP900305806[1].jpg"/>
          <p:cNvPicPr>
            <a:picLocks noChangeAspect="1" noChangeArrowheads="1"/>
          </p:cNvPicPr>
          <p:nvPr/>
        </p:nvPicPr>
        <p:blipFill>
          <a:blip r:embed="rId22" cstate="print"/>
          <a:srcRect/>
          <a:stretch>
            <a:fillRect/>
          </a:stretch>
        </p:blipFill>
        <p:spPr bwMode="auto">
          <a:xfrm>
            <a:off x="5715000" y="4648200"/>
            <a:ext cx="838200" cy="571373"/>
          </a:xfrm>
          <a:prstGeom prst="rect">
            <a:avLst/>
          </a:prstGeom>
          <a:noFill/>
        </p:spPr>
      </p:pic>
      <p:pic>
        <p:nvPicPr>
          <p:cNvPr id="29" name="Picture 23" descr="C:\Users\cl20stewartj\AppData\Local\Microsoft\Windows\Temporary Internet Files\Content.IE5\Y6RGD0IY\MP900305806[1].jpg"/>
          <p:cNvPicPr>
            <a:picLocks noChangeAspect="1" noChangeArrowheads="1"/>
          </p:cNvPicPr>
          <p:nvPr/>
        </p:nvPicPr>
        <p:blipFill>
          <a:blip r:embed="rId6" cstate="print"/>
          <a:srcRect/>
          <a:stretch>
            <a:fillRect/>
          </a:stretch>
        </p:blipFill>
        <p:spPr bwMode="auto">
          <a:xfrm>
            <a:off x="5715000" y="3962400"/>
            <a:ext cx="914400" cy="623316"/>
          </a:xfrm>
          <a:prstGeom prst="rect">
            <a:avLst/>
          </a:prstGeom>
          <a:noFill/>
        </p:spPr>
      </p:pic>
      <p:pic>
        <p:nvPicPr>
          <p:cNvPr id="30" name="Picture 23" descr="C:\Users\cl20stewartj\AppData\Local\Microsoft\Windows\Temporary Internet Files\Content.IE5\Y6RGD0IY\MP900305806[1].jpg"/>
          <p:cNvPicPr>
            <a:picLocks noChangeAspect="1" noChangeArrowheads="1"/>
          </p:cNvPicPr>
          <p:nvPr/>
        </p:nvPicPr>
        <p:blipFill>
          <a:blip r:embed="rId23" cstate="print"/>
          <a:srcRect/>
          <a:stretch>
            <a:fillRect/>
          </a:stretch>
        </p:blipFill>
        <p:spPr bwMode="auto">
          <a:xfrm>
            <a:off x="5791200" y="2971800"/>
            <a:ext cx="1010722" cy="688975"/>
          </a:xfrm>
          <a:prstGeom prst="rect">
            <a:avLst/>
          </a:prstGeom>
          <a:noFill/>
        </p:spPr>
      </p:pic>
      <p:pic>
        <p:nvPicPr>
          <p:cNvPr id="31" name="Picture 23" descr="C:\Users\cl20stewartj\AppData\Local\Microsoft\Windows\Temporary Internet Files\Content.IE5\Y6RGD0IY\MP900305806[1].jpg"/>
          <p:cNvPicPr>
            <a:picLocks noChangeAspect="1" noChangeArrowheads="1"/>
          </p:cNvPicPr>
          <p:nvPr/>
        </p:nvPicPr>
        <p:blipFill>
          <a:blip r:embed="rId6" cstate="print"/>
          <a:srcRect/>
          <a:stretch>
            <a:fillRect/>
          </a:stretch>
        </p:blipFill>
        <p:spPr bwMode="auto">
          <a:xfrm>
            <a:off x="5943600" y="2209800"/>
            <a:ext cx="914400" cy="623316"/>
          </a:xfrm>
          <a:prstGeom prst="rect">
            <a:avLst/>
          </a:prstGeom>
          <a:noFill/>
        </p:spPr>
      </p:pic>
      <p:pic>
        <p:nvPicPr>
          <p:cNvPr id="32" name="Picture 18" descr="C:\Users\cl20stewartj\AppData\Local\Microsoft\Windows\Temporary Internet Files\Content.IE5\Y6RGD0IY\MP900305806[1].jpg"/>
          <p:cNvPicPr>
            <a:picLocks noChangeAspect="1" noChangeArrowheads="1"/>
          </p:cNvPicPr>
          <p:nvPr/>
        </p:nvPicPr>
        <p:blipFill>
          <a:blip r:embed="rId24" cstate="print"/>
          <a:srcRect/>
          <a:stretch>
            <a:fillRect/>
          </a:stretch>
        </p:blipFill>
        <p:spPr bwMode="auto">
          <a:xfrm>
            <a:off x="4572000" y="1600200"/>
            <a:ext cx="883845" cy="602488"/>
          </a:xfrm>
          <a:prstGeom prst="rect">
            <a:avLst/>
          </a:prstGeom>
          <a:noFill/>
        </p:spPr>
      </p:pic>
      <p:pic>
        <p:nvPicPr>
          <p:cNvPr id="33" name="Picture 18" descr="C:\Users\cl20stewartj\AppData\Local\Microsoft\Windows\Temporary Internet Files\Content.IE5\Y6RGD0IY\MP900305806[1].jpg"/>
          <p:cNvPicPr>
            <a:picLocks noChangeAspect="1" noChangeArrowheads="1"/>
          </p:cNvPicPr>
          <p:nvPr/>
        </p:nvPicPr>
        <p:blipFill>
          <a:blip r:embed="rId24" cstate="print"/>
          <a:srcRect/>
          <a:stretch>
            <a:fillRect/>
          </a:stretch>
        </p:blipFill>
        <p:spPr bwMode="auto">
          <a:xfrm>
            <a:off x="2895600" y="1905000"/>
            <a:ext cx="883845" cy="602488"/>
          </a:xfrm>
          <a:prstGeom prst="rect">
            <a:avLst/>
          </a:prstGeom>
          <a:noFill/>
        </p:spPr>
      </p:pic>
      <p:pic>
        <p:nvPicPr>
          <p:cNvPr id="34"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629400" y="6096000"/>
            <a:ext cx="914400" cy="620141"/>
          </a:xfrm>
          <a:prstGeom prst="rect">
            <a:avLst/>
          </a:prstGeom>
          <a:noFill/>
        </p:spPr>
      </p:pic>
      <p:pic>
        <p:nvPicPr>
          <p:cNvPr id="35"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705600" y="5334000"/>
            <a:ext cx="914400" cy="620141"/>
          </a:xfrm>
          <a:prstGeom prst="rect">
            <a:avLst/>
          </a:prstGeom>
          <a:noFill/>
        </p:spPr>
      </p:pic>
      <p:pic>
        <p:nvPicPr>
          <p:cNvPr id="36"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629400" y="4572000"/>
            <a:ext cx="914400" cy="620141"/>
          </a:xfrm>
          <a:prstGeom prst="rect">
            <a:avLst/>
          </a:prstGeom>
          <a:noFill/>
        </p:spPr>
      </p:pic>
      <p:pic>
        <p:nvPicPr>
          <p:cNvPr id="37"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781800" y="3810000"/>
            <a:ext cx="914400" cy="620141"/>
          </a:xfrm>
          <a:prstGeom prst="rect">
            <a:avLst/>
          </a:prstGeom>
          <a:noFill/>
        </p:spPr>
      </p:pic>
      <p:pic>
        <p:nvPicPr>
          <p:cNvPr id="38"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705600" y="3124200"/>
            <a:ext cx="914400" cy="620141"/>
          </a:xfrm>
          <a:prstGeom prst="rect">
            <a:avLst/>
          </a:prstGeom>
          <a:noFill/>
        </p:spPr>
      </p:pic>
      <p:pic>
        <p:nvPicPr>
          <p:cNvPr id="39"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781800" y="2362200"/>
            <a:ext cx="914400" cy="620141"/>
          </a:xfrm>
          <a:prstGeom prst="rect">
            <a:avLst/>
          </a:prstGeom>
          <a:noFill/>
        </p:spPr>
      </p:pic>
      <p:pic>
        <p:nvPicPr>
          <p:cNvPr id="40"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4724400" y="6096000"/>
            <a:ext cx="914400" cy="620141"/>
          </a:xfrm>
          <a:prstGeom prst="rect">
            <a:avLst/>
          </a:prstGeom>
          <a:noFill/>
        </p:spPr>
      </p:pic>
      <p:pic>
        <p:nvPicPr>
          <p:cNvPr id="41"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4876800" y="4343400"/>
            <a:ext cx="914400" cy="620141"/>
          </a:xfrm>
          <a:prstGeom prst="rect">
            <a:avLst/>
          </a:prstGeom>
          <a:noFill/>
        </p:spPr>
      </p:pic>
      <p:pic>
        <p:nvPicPr>
          <p:cNvPr id="42"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4876800" y="5181600"/>
            <a:ext cx="914400" cy="620141"/>
          </a:xfrm>
          <a:prstGeom prst="rect">
            <a:avLst/>
          </a:prstGeom>
          <a:noFill/>
        </p:spPr>
      </p:pic>
      <p:pic>
        <p:nvPicPr>
          <p:cNvPr id="43"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5029200" y="3276600"/>
            <a:ext cx="914400" cy="620141"/>
          </a:xfrm>
          <a:prstGeom prst="rect">
            <a:avLst/>
          </a:prstGeom>
          <a:noFill/>
        </p:spPr>
      </p:pic>
      <p:pic>
        <p:nvPicPr>
          <p:cNvPr id="44" name="Picture 23" descr="C:\Users\cl20stewartj\AppData\Local\Microsoft\Windows\Temporary Internet Files\Content.IE5\Y6RGD0IY\MP900305806[1].jpg"/>
          <p:cNvPicPr>
            <a:picLocks noChangeAspect="1" noChangeArrowheads="1"/>
          </p:cNvPicPr>
          <p:nvPr/>
        </p:nvPicPr>
        <p:blipFill>
          <a:blip r:embed="rId21" cstate="print"/>
          <a:srcRect/>
          <a:stretch>
            <a:fillRect/>
          </a:stretch>
        </p:blipFill>
        <p:spPr bwMode="auto">
          <a:xfrm>
            <a:off x="6781800" y="1371600"/>
            <a:ext cx="914400" cy="62014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2/10</a:t>
            </a:r>
            <a:endParaRPr lang="en-US" dirty="0"/>
          </a:p>
        </p:txBody>
      </p:sp>
      <p:pic>
        <p:nvPicPr>
          <p:cNvPr id="1026" name="Picture 2" descr="C:\Users\Cl20Stewartj\AppData\Local\Microsoft\Windows\Temporary Internet Files\Content.IE5\GZKVSQ8E\MP900422257[1].jpg"/>
          <p:cNvPicPr>
            <a:picLocks noGrp="1" noChangeAspect="1" noChangeArrowheads="1"/>
          </p:cNvPicPr>
          <p:nvPr>
            <p:ph idx="1"/>
          </p:nvPr>
        </p:nvPicPr>
        <p:blipFill>
          <a:blip r:embed="rId2" cstate="print"/>
          <a:srcRect/>
          <a:stretch>
            <a:fillRect/>
          </a:stretch>
        </p:blipFill>
        <p:spPr bwMode="auto">
          <a:xfrm rot="1340170">
            <a:off x="5666633" y="3643873"/>
            <a:ext cx="1036615" cy="1554163"/>
          </a:xfrm>
          <a:prstGeom prst="rect">
            <a:avLst/>
          </a:prstGeom>
          <a:noFill/>
        </p:spPr>
      </p:pic>
      <p:pic>
        <p:nvPicPr>
          <p:cNvPr id="6" name="Picture 2" descr="C:\Users\Cl20Stewartj\AppData\Local\Microsoft\Windows\Temporary Internet Files\Content.IE5\GZKVSQ8E\MP900422257[1].jpg"/>
          <p:cNvPicPr>
            <a:picLocks noChangeAspect="1" noChangeArrowheads="1"/>
          </p:cNvPicPr>
          <p:nvPr/>
        </p:nvPicPr>
        <p:blipFill>
          <a:blip r:embed="rId2" cstate="print"/>
          <a:srcRect/>
          <a:stretch>
            <a:fillRect/>
          </a:stretch>
        </p:blipFill>
        <p:spPr bwMode="auto">
          <a:xfrm rot="1362328">
            <a:off x="3917381" y="3187840"/>
            <a:ext cx="1036615" cy="1554163"/>
          </a:xfrm>
          <a:prstGeom prst="rect">
            <a:avLst/>
          </a:prstGeom>
          <a:noFill/>
        </p:spPr>
      </p:pic>
      <p:pic>
        <p:nvPicPr>
          <p:cNvPr id="9"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2209800" y="2209800"/>
            <a:ext cx="1412568" cy="1026319"/>
          </a:xfrm>
          <a:prstGeom prst="rect">
            <a:avLst/>
          </a:prstGeom>
          <a:noFill/>
        </p:spPr>
      </p:pic>
      <p:pic>
        <p:nvPicPr>
          <p:cNvPr id="10"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4191000" y="1600200"/>
            <a:ext cx="1412568" cy="1026319"/>
          </a:xfrm>
          <a:prstGeom prst="rect">
            <a:avLst/>
          </a:prstGeom>
          <a:noFill/>
        </p:spPr>
      </p:pic>
      <p:pic>
        <p:nvPicPr>
          <p:cNvPr id="11"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5943600" y="1600200"/>
            <a:ext cx="1412568" cy="1026319"/>
          </a:xfrm>
          <a:prstGeom prst="rect">
            <a:avLst/>
          </a:prstGeom>
          <a:noFill/>
        </p:spPr>
      </p:pic>
      <p:pic>
        <p:nvPicPr>
          <p:cNvPr id="12"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7391400" y="2819400"/>
            <a:ext cx="1412568" cy="1026319"/>
          </a:xfrm>
          <a:prstGeom prst="rect">
            <a:avLst/>
          </a:prstGeom>
          <a:noFill/>
        </p:spPr>
      </p:pic>
      <p:pic>
        <p:nvPicPr>
          <p:cNvPr id="13"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3810000" y="5486400"/>
            <a:ext cx="1412568" cy="1026319"/>
          </a:xfrm>
          <a:prstGeom prst="rect">
            <a:avLst/>
          </a:prstGeom>
          <a:noFill/>
        </p:spPr>
      </p:pic>
      <p:pic>
        <p:nvPicPr>
          <p:cNvPr id="14"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6096000" y="5486400"/>
            <a:ext cx="1412568" cy="1026319"/>
          </a:xfrm>
          <a:prstGeom prst="rect">
            <a:avLst/>
          </a:prstGeom>
          <a:noFill/>
        </p:spPr>
      </p:pic>
      <p:pic>
        <p:nvPicPr>
          <p:cNvPr id="15"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7467600" y="4267200"/>
            <a:ext cx="1412568" cy="1026319"/>
          </a:xfrm>
          <a:prstGeom prst="rect">
            <a:avLst/>
          </a:prstGeom>
          <a:noFill/>
        </p:spPr>
      </p:pic>
      <p:pic>
        <p:nvPicPr>
          <p:cNvPr id="16" name="Picture 4" descr="C:\Users\Cl20Stewartj\AppData\Local\Microsoft\Windows\Temporary Internet Files\Content.IE5\L9HDBNWT\MP900427655[1].jpg"/>
          <p:cNvPicPr>
            <a:picLocks noChangeAspect="1" noChangeArrowheads="1"/>
          </p:cNvPicPr>
          <p:nvPr/>
        </p:nvPicPr>
        <p:blipFill>
          <a:blip r:embed="rId3" cstate="print"/>
          <a:srcRect/>
          <a:stretch>
            <a:fillRect/>
          </a:stretch>
        </p:blipFill>
        <p:spPr bwMode="auto">
          <a:xfrm>
            <a:off x="2057400" y="4343400"/>
            <a:ext cx="1412568" cy="102631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 cards</a:t>
            </a:r>
            <a:endParaRPr lang="en-US" dirty="0"/>
          </a:p>
        </p:txBody>
      </p:sp>
      <p:sp>
        <p:nvSpPr>
          <p:cNvPr id="4" name="Rounded Rectangle 3"/>
          <p:cNvSpPr/>
          <p:nvPr/>
        </p:nvSpPr>
        <p:spPr>
          <a:xfrm>
            <a:off x="533400" y="1676400"/>
            <a:ext cx="1981200" cy="1143000"/>
          </a:xfrm>
          <a:prstGeom prst="roundRect">
            <a:avLst/>
          </a:prstGeom>
          <a:solidFill>
            <a:schemeClr val="accent1">
              <a:lumMod val="75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200400" y="1676400"/>
            <a:ext cx="22860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858000" y="1600200"/>
            <a:ext cx="1828800" cy="1524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09600" y="1981200"/>
            <a:ext cx="1905000" cy="369332"/>
          </a:xfrm>
          <a:prstGeom prst="rect">
            <a:avLst/>
          </a:prstGeom>
          <a:solidFill>
            <a:schemeClr val="accent1">
              <a:lumMod val="75000"/>
            </a:schemeClr>
          </a:solidFill>
        </p:spPr>
        <p:txBody>
          <a:bodyPr wrap="square" rtlCol="0">
            <a:spAutoFit/>
          </a:bodyPr>
          <a:lstStyle/>
          <a:p>
            <a:r>
              <a:rPr lang="en-US" dirty="0" smtClean="0"/>
              <a:t>            9/20</a:t>
            </a:r>
            <a:endParaRPr lang="en-US" dirty="0"/>
          </a:p>
        </p:txBody>
      </p:sp>
      <p:sp>
        <p:nvSpPr>
          <p:cNvPr id="9" name="TextBox 8"/>
          <p:cNvSpPr txBox="1"/>
          <p:nvPr/>
        </p:nvSpPr>
        <p:spPr>
          <a:xfrm>
            <a:off x="3581400" y="1981200"/>
            <a:ext cx="1828800" cy="646331"/>
          </a:xfrm>
          <a:prstGeom prst="rect">
            <a:avLst/>
          </a:prstGeom>
          <a:noFill/>
        </p:spPr>
        <p:txBody>
          <a:bodyPr wrap="square" rtlCol="0">
            <a:spAutoFit/>
          </a:bodyPr>
          <a:lstStyle/>
          <a:p>
            <a:r>
              <a:rPr lang="en-US" dirty="0" smtClean="0"/>
              <a:t>       Forty-five         hundredths</a:t>
            </a:r>
            <a:endParaRPr lang="en-US" dirty="0"/>
          </a:p>
        </p:txBody>
      </p:sp>
      <p:sp>
        <p:nvSpPr>
          <p:cNvPr id="10" name="TextBox 9"/>
          <p:cNvSpPr txBox="1"/>
          <p:nvPr/>
        </p:nvSpPr>
        <p:spPr>
          <a:xfrm>
            <a:off x="7086600" y="2057400"/>
            <a:ext cx="1447800" cy="369332"/>
          </a:xfrm>
          <a:prstGeom prst="rect">
            <a:avLst/>
          </a:prstGeom>
          <a:noFill/>
        </p:spPr>
        <p:txBody>
          <a:bodyPr wrap="square" rtlCol="0">
            <a:spAutoFit/>
          </a:bodyPr>
          <a:lstStyle/>
          <a:p>
            <a:r>
              <a:rPr lang="en-US" dirty="0" smtClean="0"/>
              <a:t>        .45</a:t>
            </a:r>
            <a:endParaRPr lang="en-US" dirty="0"/>
          </a:p>
        </p:txBody>
      </p:sp>
      <p:sp>
        <p:nvSpPr>
          <p:cNvPr id="11" name="Rounded Rectangle 10"/>
          <p:cNvSpPr/>
          <p:nvPr/>
        </p:nvSpPr>
        <p:spPr>
          <a:xfrm>
            <a:off x="533400" y="3352800"/>
            <a:ext cx="1981200" cy="1143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048000" y="3352800"/>
            <a:ext cx="2514600" cy="137160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one tenth</a:t>
            </a:r>
            <a:endParaRPr lang="en-US" dirty="0"/>
          </a:p>
        </p:txBody>
      </p:sp>
      <p:sp>
        <p:nvSpPr>
          <p:cNvPr id="14" name="Rectangle 13"/>
          <p:cNvSpPr/>
          <p:nvPr/>
        </p:nvSpPr>
        <p:spPr>
          <a:xfrm>
            <a:off x="6858000" y="3276600"/>
            <a:ext cx="1828800" cy="1524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15" name="Rectangle 14"/>
          <p:cNvSpPr/>
          <p:nvPr/>
        </p:nvSpPr>
        <p:spPr>
          <a:xfrm flipH="1">
            <a:off x="6934200" y="5029200"/>
            <a:ext cx="1752600" cy="16002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a:t>
            </a:r>
            <a:endParaRPr lang="en-US" dirty="0"/>
          </a:p>
        </p:txBody>
      </p:sp>
      <p:sp>
        <p:nvSpPr>
          <p:cNvPr id="16" name="Oval 15"/>
          <p:cNvSpPr/>
          <p:nvPr/>
        </p:nvSpPr>
        <p:spPr>
          <a:xfrm>
            <a:off x="3200400" y="4953000"/>
            <a:ext cx="2362200" cy="1371600"/>
          </a:xfrm>
          <a:prstGeom prst="ellipse">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Twenty hundredths</a:t>
            </a:r>
            <a:endParaRPr lang="en-US" dirty="0"/>
          </a:p>
        </p:txBody>
      </p:sp>
      <p:sp>
        <p:nvSpPr>
          <p:cNvPr id="17" name="Rounded Rectangle 16"/>
          <p:cNvSpPr/>
          <p:nvPr/>
        </p:nvSpPr>
        <p:spPr>
          <a:xfrm>
            <a:off x="609600" y="5181600"/>
            <a:ext cx="1981200" cy="12954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2/10</a:t>
            </a:r>
            <a:endParaRPr lang="en-US" dirty="0"/>
          </a:p>
        </p:txBody>
      </p:sp>
      <p:sp>
        <p:nvSpPr>
          <p:cNvPr id="18" name="TextBox 17"/>
          <p:cNvSpPr txBox="1"/>
          <p:nvPr/>
        </p:nvSpPr>
        <p:spPr>
          <a:xfrm>
            <a:off x="838200" y="3810000"/>
            <a:ext cx="1371600" cy="369332"/>
          </a:xfrm>
          <a:prstGeom prst="rect">
            <a:avLst/>
          </a:prstGeom>
          <a:solidFill>
            <a:schemeClr val="accent3">
              <a:lumMod val="75000"/>
            </a:schemeClr>
          </a:solidFill>
        </p:spPr>
        <p:txBody>
          <a:bodyPr wrap="square" rtlCol="0">
            <a:spAutoFit/>
          </a:bodyPr>
          <a:lstStyle/>
          <a:p>
            <a:r>
              <a:rPr lang="en-US" dirty="0" smtClean="0"/>
              <a:t>      4/40</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One afternoon   9/20, </a:t>
            </a:r>
            <a:r>
              <a:rPr lang="en-US" dirty="0" smtClean="0"/>
              <a:t>4/40</a:t>
            </a:r>
            <a:r>
              <a:rPr lang="en-US" dirty="0" smtClean="0"/>
              <a:t>, and </a:t>
            </a:r>
            <a:r>
              <a:rPr lang="en-US" dirty="0" smtClean="0"/>
              <a:t>2/10went </a:t>
            </a:r>
            <a:r>
              <a:rPr lang="en-US" dirty="0" smtClean="0"/>
              <a:t>to the amusement park . They wanted to go on the newest rollercoaster. They went up to the manger of the ride. He said you have to order yourselves from least to greatest, and covert yourself into a decimal. So they walked out of the amusement park.</a:t>
            </a:r>
          </a:p>
          <a:p>
            <a:r>
              <a:rPr lang="en-US" dirty="0" smtClean="0"/>
              <a:t>As they were walking 9/20 said lets go into the hall of mirrors. When 9/20 saw five of him in a mirror and he learned that 5 times 20 equals 100 and 5 times 9 equals 45. He realized that his decimal is .45.  When they all got out of the hall 9/20 told 5/40 ,and </a:t>
            </a:r>
            <a:r>
              <a:rPr lang="en-US" dirty="0" smtClean="0"/>
              <a:t>2/10</a:t>
            </a:r>
            <a:r>
              <a:rPr lang="en-US" dirty="0" smtClean="0"/>
              <a:t> </a:t>
            </a:r>
            <a:r>
              <a:rPr lang="en-US" dirty="0" smtClean="0"/>
              <a:t>how he converted himself into a decimal.</a:t>
            </a:r>
          </a:p>
          <a:p>
            <a:r>
              <a:rPr lang="en-US" dirty="0" smtClean="0"/>
              <a:t>When they were done </a:t>
            </a:r>
            <a:r>
              <a:rPr lang="en-US" dirty="0" smtClean="0"/>
              <a:t>walk. It started raining  2/10 saw 10 puddles and he saw that 10 of him equal .20 . They went to eat and there was 40 cookies they also had to share the cookies with 4/40’s mother. 4/40 had to divide the cookies. He divided them by 4 and got 10. he realized 4 divided by 4 and got 1, and 40 divided by 4 is 10.So he knows he is .4. The next day they went back to the amusement park they walked in least to greatest order. When they got to the roller coaster the manger looked at them and said you can go on.</a:t>
            </a:r>
          </a:p>
          <a:p>
            <a:pPr>
              <a:buNone/>
            </a:pP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284</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roller coaster problem</vt:lpstr>
      <vt:lpstr>9/20</vt:lpstr>
      <vt:lpstr>4/40</vt:lpstr>
      <vt:lpstr>2/10</vt:lpstr>
      <vt:lpstr>Flash cards</vt:lpstr>
      <vt:lpstr>Narrative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faction project</dc:title>
  <dc:creator>cl20stewartj</dc:creator>
  <cp:lastModifiedBy>CL20STEWARTJ</cp:lastModifiedBy>
  <cp:revision>21</cp:revision>
  <dcterms:created xsi:type="dcterms:W3CDTF">2012-05-14T17:30:52Z</dcterms:created>
  <dcterms:modified xsi:type="dcterms:W3CDTF">2012-05-29T17:29:36Z</dcterms:modified>
</cp:coreProperties>
</file>